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405"/>
    <p:restoredTop sz="94641"/>
  </p:normalViewPr>
  <p:slideViewPr>
    <p:cSldViewPr snapToGrid="0">
      <p:cViewPr varScale="1">
        <p:scale>
          <a:sx n="156" d="100"/>
          <a:sy n="156" d="100"/>
        </p:scale>
        <p:origin x="36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4194EB-C9E2-A71A-122D-898691D6672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0385715-276D-97B2-BC6F-81F37B5F5C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5D0993-BBCB-51B8-C388-41B86D1993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2F4BB-F6DE-D547-8269-E3BB2AE40F23}" type="datetimeFigureOut">
              <a:rPr lang="en-US" smtClean="0"/>
              <a:t>5/18/26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7D63BD-5E0F-1A1A-21F0-87D42B05DB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ABC1C2-970F-5E58-30A8-3F3E71B6D6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05D99-A243-274C-8E4C-C378F222E1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37603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CE730B-1A3D-CA1F-DE37-0561029E6C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B1B4923-3DF5-2463-8882-CFB10A616A9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F0617B-C331-D8E9-F6B0-7BB17BFAF5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2F4BB-F6DE-D547-8269-E3BB2AE40F23}" type="datetimeFigureOut">
              <a:rPr lang="en-US" smtClean="0"/>
              <a:t>5/18/26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C76A79-7818-F19F-2FCE-2025EC278E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2DEF0E-5628-5C38-A098-081A80E3E2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05D99-A243-274C-8E4C-C378F222E1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9006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4E0969F-2C18-FC9A-90D3-B5975E49B1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1B94BD7-027C-2736-4F98-52C914BCE81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F53846-0469-CFAB-4DE8-398CBFB3C6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2F4BB-F6DE-D547-8269-E3BB2AE40F23}" type="datetimeFigureOut">
              <a:rPr lang="en-US" smtClean="0"/>
              <a:t>5/18/26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C5C123-0655-1162-B7E2-39416A4D8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8C2458-ABD4-36CE-994D-F24395F325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05D99-A243-274C-8E4C-C378F222E1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15043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6A1E48-F5A2-124D-B18B-DD44F0FB76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0301DB-8328-F481-0659-3F886E143A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924B87-0BB5-6385-52D9-B72F814FD4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2F4BB-F6DE-D547-8269-E3BB2AE40F23}" type="datetimeFigureOut">
              <a:rPr lang="en-US" smtClean="0"/>
              <a:t>5/18/26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C5F7AF-270C-E8D9-9860-9098D6C43E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CF1A6F-F15E-3F33-A7E3-4335143FBE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05D99-A243-274C-8E4C-C378F222E1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23970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FA22F2-61A3-DBDC-EB0F-D6BB96F90E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8D6ABA-786F-17CE-97A8-928996E6DD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61861E-B95E-EBA0-0D67-C06194420E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2F4BB-F6DE-D547-8269-E3BB2AE40F23}" type="datetimeFigureOut">
              <a:rPr lang="en-US" smtClean="0"/>
              <a:t>5/18/26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DAB04D-64A2-048E-C094-89ECE8731E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B8EEE7-1137-A4B7-FF21-EAA1F9895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05D99-A243-274C-8E4C-C378F222E1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826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FC01FB-8436-F505-9166-06769A940C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843F75-D61F-31F4-7295-52DF844D7FC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9E95EA6-7784-6999-8C56-42625AE5C1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A281CE8-7546-E288-6BE5-407D25226E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2F4BB-F6DE-D547-8269-E3BB2AE40F23}" type="datetimeFigureOut">
              <a:rPr lang="en-US" smtClean="0"/>
              <a:t>5/18/26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5969D58-8CF8-0BFE-C6BA-42154C1695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A43160B-7789-2D3D-0BA9-C838AC0211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05D99-A243-274C-8E4C-C378F222E1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07759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B3D287-018D-4611-8032-B18BB55665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C209ACA-16A7-6C5F-ED61-FBA3A15CF1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51608EC-1741-3DE1-4BC3-4A9FA56F50D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B364998-7496-FC9E-24C5-7AFC3A84F24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FD2CC3C-2125-BCD2-847C-D7032B2E2F0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F4C43B7-E4E9-F622-93C8-52174EB2F6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2F4BB-F6DE-D547-8269-E3BB2AE40F23}" type="datetimeFigureOut">
              <a:rPr lang="en-US" smtClean="0"/>
              <a:t>5/18/26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19645D6-9AA8-CBEE-5C79-EA64167EA5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DE689D6-6F12-E22B-8977-9E2693CF21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05D99-A243-274C-8E4C-C378F222E1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49695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332475-D02C-3A00-4DB4-3DEDB3311A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18CE2B8-1D0F-C845-DDBD-3121ED2509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2F4BB-F6DE-D547-8269-E3BB2AE40F23}" type="datetimeFigureOut">
              <a:rPr lang="en-US" smtClean="0"/>
              <a:t>5/18/26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1853C1D-7D12-0E67-6B0F-072CBF0776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625996D-206A-D936-0D79-0DA09CD8F7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05D99-A243-274C-8E4C-C378F222E1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90969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10D47AE-76A1-B53C-438B-C0E824051D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2F4BB-F6DE-D547-8269-E3BB2AE40F23}" type="datetimeFigureOut">
              <a:rPr lang="en-US" smtClean="0"/>
              <a:t>5/18/26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1BCED7B-D5C8-0D80-EDFE-B11F597590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2B56ED8-8E0A-6B4D-FDCD-27F2B496ED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05D99-A243-274C-8E4C-C378F222E1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12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003B35-B876-9A07-3988-7F116F45C2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7F17C9-F596-AB1F-E342-914054DABE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509D621-0210-81D9-C3B9-7655E2CD0F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9CE366-5498-7DF1-951C-938AB06B04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2F4BB-F6DE-D547-8269-E3BB2AE40F23}" type="datetimeFigureOut">
              <a:rPr lang="en-US" smtClean="0"/>
              <a:t>5/18/26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7CAA774-6BFB-0AAC-34EC-84A3BA7840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4D181A3-BD66-9288-0A30-31CA41B571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05D99-A243-274C-8E4C-C378F222E1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40939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D9C6FC-082C-5CC4-DEB8-70D62D9384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5A77CBB-8486-5D42-3F42-78F93ABEC55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9336D0D-A137-33AD-98F6-64C0D72C695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FAA9D6-DA78-8CBA-ED6A-15D5CEC6C2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2F4BB-F6DE-D547-8269-E3BB2AE40F23}" type="datetimeFigureOut">
              <a:rPr lang="en-US" smtClean="0"/>
              <a:t>5/18/26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11B20BE-A9A9-8DD2-BDDB-2859014ABF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3115A1-2DF2-0E68-1EE0-3575FE58A7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05D99-A243-274C-8E4C-C378F222E1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99796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3F24AFC-9EFC-5660-2532-6EE5A08473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A0FEC7-36E8-4E62-D3C9-767B94D427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E91F06-6E7A-07C9-D7FB-90730D5DDD7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BE2F4BB-F6DE-D547-8269-E3BB2AE40F23}" type="datetimeFigureOut">
              <a:rPr lang="en-US" smtClean="0"/>
              <a:t>5/18/26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5E7C8A-B049-C67B-8C77-EB2635C46C3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B6BF95-E416-04C9-2D61-9F5FBF972AF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DE05D99-A243-274C-8E4C-C378F222E1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93191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DD7F451-E021-D8E1-8DDC-C77720721F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92579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D5C309-A596-88D3-AA04-E8B9F86FFD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B63EC6C-6768-82F6-E139-4A92E4C643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05772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A12E91-CF2B-D23E-3052-BD11EE1136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99CB1D9-4CE9-7A9A-E238-432B55F4FE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10374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7B6FB5-E6EE-ED63-8E10-FF296BDE83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AB6C737-06C7-8D0C-DB73-E98219D666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83132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DD78B5-F3B7-CFF3-E521-398DB36B9D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E48D4FB-A6E4-9686-1FA4-E152B26F60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57693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CE2984-8D7A-D613-FA29-E7B0CFD4F5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85A36F0-0933-B57D-65FA-D52594BEDF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66660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B054AC-0424-C351-8F56-33565973FC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FBF74A1-6A65-A948-B023-9A85192464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32731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B9DF22-5BDF-446B-8465-3414FA354F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AE2B505-3493-6A59-D693-8E8FC317C1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07298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60063B-5A71-91B7-3B2D-4F56B3CB32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4A5DDD9-2008-9CCB-79F2-1D2E63535F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465713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9834E9-BB9A-B24A-4694-1B70259E1E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F219A39-DE8C-96DB-205E-3A9D599A4E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033520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93A814-5245-500A-623B-1DA26D18B2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B67F9E1-1C16-9396-92B4-3307ED72C1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96256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CA8A12-21FA-90E4-9A36-2A88ABEAD2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4A6E4DB-88B2-4FCA-1AD1-27AA9E283A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72069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E62062-FB94-64C0-510B-843EF0BF73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4F2BE2E-8453-53C4-D944-EFAD6E6511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00227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8E30EE-08FE-057E-483E-7FDB46E231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16149BF-A7D3-92D8-B491-9528A299E9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69310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3ECF88-5BF0-43C6-70FD-CDA144F01A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2FB98E-513B-2E20-2EF7-9263E4BAAD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233528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DC3C91-5303-BF85-C142-A9A05CB117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266F471-098B-20B7-93A1-13CC5DC767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608264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64CA6B-E2C1-5F25-8C2B-2C1223EF6C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3150554-B069-FCE9-0CAC-DD8934A6E8DD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A1B0116-D593-6043-B68C-2639E7325E05}"/>
              </a:ext>
            </a:extLst>
          </p:cNvPr>
          <p:cNvSpPr txBox="1"/>
          <p:nvPr/>
        </p:nvSpPr>
        <p:spPr>
          <a:xfrm>
            <a:off x="556260" y="1912620"/>
            <a:ext cx="6705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Insert info about how Koble will work in your church:</a:t>
            </a:r>
          </a:p>
          <a:p>
            <a:endParaRPr lang="en-US" sz="2000" dirty="0"/>
          </a:p>
          <a:p>
            <a:r>
              <a:rPr lang="en-US" sz="2000" dirty="0"/>
              <a:t>E.g. Structure, time frame, study groups, resources</a:t>
            </a:r>
          </a:p>
        </p:txBody>
      </p:sp>
    </p:spTree>
    <p:extLst>
      <p:ext uri="{BB962C8B-B14F-4D97-AF65-F5344CB8AC3E}">
        <p14:creationId xmlns:p14="http://schemas.microsoft.com/office/powerpoint/2010/main" val="74128892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B9B29F-52ED-E212-769A-B72EE07D20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ED321D5-E0CF-4A0A-23CA-262ACBFFB8FA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93C6464-9F91-6E97-5FD6-F54AD946C770}"/>
              </a:ext>
            </a:extLst>
          </p:cNvPr>
          <p:cNvSpPr txBox="1"/>
          <p:nvPr/>
        </p:nvSpPr>
        <p:spPr>
          <a:xfrm>
            <a:off x="556260" y="1912620"/>
            <a:ext cx="510159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Insert what you will need here:</a:t>
            </a:r>
          </a:p>
          <a:p>
            <a:endParaRPr lang="en-US" sz="2000" dirty="0"/>
          </a:p>
          <a:p>
            <a:r>
              <a:rPr lang="en-US" sz="2000" dirty="0"/>
              <a:t>E.g.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Come to a kickstart session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Pick up a Study Guide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Visit the Koble website to some background reading</a:t>
            </a:r>
          </a:p>
        </p:txBody>
      </p:sp>
    </p:spTree>
    <p:extLst>
      <p:ext uri="{BB962C8B-B14F-4D97-AF65-F5344CB8AC3E}">
        <p14:creationId xmlns:p14="http://schemas.microsoft.com/office/powerpoint/2010/main" val="301979777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7C4D60-8BE8-24B2-042C-10984440E7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4FA7E8D-C0B1-BA0B-B5AB-584CCAB4F2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996343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EB0DE7-CF79-2F7B-61B8-AF8162B2CE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F2CEDCF-784B-E79E-4686-03B2BB905B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98392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68D68E-A784-FE55-047C-B584D21B94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EC5DA3F-31AA-4B40-6F63-1507C166B6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30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87A5C9-6193-C5F3-D715-F19EA3C6A9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6E61691-4392-9067-64A3-039629442A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18925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AAB479-5852-C6FC-3ACF-3007D28422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41CC054-076D-AAD6-8BEC-88EF691DB4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20551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BDECD4-AA79-205D-ACD2-36EFEA249F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2EEFFFF-DE5D-E91F-87CA-783BFAD3BA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78789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579B22-1E9F-EFF1-4392-646BE16816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8EAE4BB-58BE-40A5-3FF8-A456436800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77987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A16ADC-7E13-18AE-0439-F3F1178582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0B1121D-9FFD-BD89-6044-EFB00480D1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04605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42734F-5A39-AB22-BEC2-FAF5EC7BE1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EE8EE53-1709-D534-4355-B017081E5C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59649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53</Words>
  <Application>Microsoft Macintosh PowerPoint</Application>
  <PresentationFormat>Widescreen</PresentationFormat>
  <Paragraphs>9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1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Paul Worthy</dc:creator>
  <cp:lastModifiedBy>Paul Worthy</cp:lastModifiedBy>
  <cp:revision>2</cp:revision>
  <dcterms:created xsi:type="dcterms:W3CDTF">2026-05-18T11:22:44Z</dcterms:created>
  <dcterms:modified xsi:type="dcterms:W3CDTF">2026-05-18T13:36:39Z</dcterms:modified>
</cp:coreProperties>
</file>